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62" r:id="rId3"/>
    <p:sldId id="256" r:id="rId4"/>
    <p:sldId id="266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66" autoAdjust="0"/>
    <p:restoredTop sz="89636"/>
  </p:normalViewPr>
  <p:slideViewPr>
    <p:cSldViewPr snapToGrid="0">
      <p:cViewPr varScale="1">
        <p:scale>
          <a:sx n="147" d="100"/>
          <a:sy n="147" d="100"/>
        </p:scale>
        <p:origin x="9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948EA-C397-4378-A2B2-5F493289E2F7}" type="datetimeFigureOut">
              <a:rPr lang="tr-TR" smtClean="0"/>
              <a:t>11.01.2019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A5DE8-5F57-4DF6-AECC-46A078C7C9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9315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A5DE8-5F57-4DF6-AECC-46A078C7C9B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2137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A5DE8-5F57-4DF6-AECC-46A078C7C9B5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9603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A5DE8-5F57-4DF6-AECC-46A078C7C9B5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6764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767D-F05F-491F-BF53-5006554A5FD0}" type="datetimeFigureOut">
              <a:rPr lang="tr-TR" smtClean="0"/>
              <a:t>11.01.2019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A4564-271D-4984-97D5-D7D81BD938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976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767D-F05F-491F-BF53-5006554A5FD0}" type="datetimeFigureOut">
              <a:rPr lang="tr-TR" smtClean="0"/>
              <a:t>11.01.2019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A4564-271D-4984-97D5-D7D81BD938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336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767D-F05F-491F-BF53-5006554A5FD0}" type="datetimeFigureOut">
              <a:rPr lang="tr-TR" smtClean="0"/>
              <a:t>11.01.2019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A4564-271D-4984-97D5-D7D81BD938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44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767D-F05F-491F-BF53-5006554A5FD0}" type="datetimeFigureOut">
              <a:rPr lang="tr-TR" smtClean="0"/>
              <a:t>11.01.2019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A4564-271D-4984-97D5-D7D81BD938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264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767D-F05F-491F-BF53-5006554A5FD0}" type="datetimeFigureOut">
              <a:rPr lang="tr-TR" smtClean="0"/>
              <a:t>11.01.2019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A4564-271D-4984-97D5-D7D81BD938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5266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767D-F05F-491F-BF53-5006554A5FD0}" type="datetimeFigureOut">
              <a:rPr lang="tr-TR" smtClean="0"/>
              <a:t>11.01.2019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A4564-271D-4984-97D5-D7D81BD938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5973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767D-F05F-491F-BF53-5006554A5FD0}" type="datetimeFigureOut">
              <a:rPr lang="tr-TR" smtClean="0"/>
              <a:t>11.01.2019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A4564-271D-4984-97D5-D7D81BD938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9963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767D-F05F-491F-BF53-5006554A5FD0}" type="datetimeFigureOut">
              <a:rPr lang="tr-TR" smtClean="0"/>
              <a:t>11.01.2019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A4564-271D-4984-97D5-D7D81BD938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0216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767D-F05F-491F-BF53-5006554A5FD0}" type="datetimeFigureOut">
              <a:rPr lang="tr-TR" smtClean="0"/>
              <a:t>11.01.2019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A4564-271D-4984-97D5-D7D81BD938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3605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767D-F05F-491F-BF53-5006554A5FD0}" type="datetimeFigureOut">
              <a:rPr lang="tr-TR" smtClean="0"/>
              <a:t>11.01.2019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A4564-271D-4984-97D5-D7D81BD938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877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767D-F05F-491F-BF53-5006554A5FD0}" type="datetimeFigureOut">
              <a:rPr lang="tr-TR" smtClean="0"/>
              <a:t>11.01.2019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A4564-271D-4984-97D5-D7D81BD938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2918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E767D-F05F-491F-BF53-5006554A5FD0}" type="datetimeFigureOut">
              <a:rPr lang="tr-TR" smtClean="0"/>
              <a:t>11.01.2019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A4564-271D-4984-97D5-D7D81BD938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744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92236" y="5447888"/>
            <a:ext cx="20075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SUNUMUN ADI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5411821" y="5263222"/>
            <a:ext cx="1368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SUNUM ADI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316" y="665481"/>
            <a:ext cx="4289367" cy="428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91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0800000">
            <a:off x="196768" y="198079"/>
            <a:ext cx="11796063" cy="307777"/>
          </a:xfrm>
          <a:prstGeom prst="round2DiagRect">
            <a:avLst/>
          </a:prstGeom>
          <a:gradFill flip="none" rotWithShape="1">
            <a:gsLst>
              <a:gs pos="45000">
                <a:srgbClr val="FF7474">
                  <a:lumMod val="73000"/>
                  <a:lumOff val="27000"/>
                  <a:alpha val="83000"/>
                </a:srgbClr>
              </a:gs>
              <a:gs pos="29000">
                <a:srgbClr val="C00000">
                  <a:lumMod val="88000"/>
                  <a:lumOff val="12000"/>
                </a:srgbClr>
              </a:gs>
              <a:gs pos="64000">
                <a:srgbClr val="FF0000"/>
              </a:gs>
            </a:gsLst>
            <a:lin ang="3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" name="Round Diagonal Corner Rectangle 11"/>
          <p:cNvSpPr/>
          <p:nvPr/>
        </p:nvSpPr>
        <p:spPr>
          <a:xfrm>
            <a:off x="196770" y="5888477"/>
            <a:ext cx="11796063" cy="761572"/>
          </a:xfrm>
          <a:prstGeom prst="round2DiagRect">
            <a:avLst/>
          </a:prstGeom>
          <a:gradFill flip="none" rotWithShape="1">
            <a:gsLst>
              <a:gs pos="45000">
                <a:srgbClr val="FF7474">
                  <a:lumMod val="73000"/>
                  <a:lumOff val="27000"/>
                  <a:alpha val="83000"/>
                </a:srgbClr>
              </a:gs>
              <a:gs pos="29000">
                <a:srgbClr val="C00000">
                  <a:lumMod val="88000"/>
                  <a:lumOff val="12000"/>
                </a:srgbClr>
              </a:gs>
              <a:gs pos="64000">
                <a:srgbClr val="FF0000"/>
              </a:gs>
            </a:gsLst>
            <a:lin ang="3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3106" y="5951213"/>
            <a:ext cx="2178945" cy="636100"/>
          </a:xfrm>
          <a:prstGeom prst="rect">
            <a:avLst/>
          </a:prstGeom>
        </p:spPr>
      </p:pic>
      <p:sp>
        <p:nvSpPr>
          <p:cNvPr id="13" name="Round Same Side Corner Rectangle 12"/>
          <p:cNvSpPr/>
          <p:nvPr/>
        </p:nvSpPr>
        <p:spPr>
          <a:xfrm>
            <a:off x="196769" y="5786376"/>
            <a:ext cx="11796063" cy="60502"/>
          </a:xfrm>
          <a:prstGeom prst="round2Same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96769" y="555996"/>
            <a:ext cx="1179606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1789" y="198080"/>
            <a:ext cx="1581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KONU BAŞLIĞI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20" name="Resim 1"/>
          <p:cNvPicPr>
            <a:picLocks noChangeAspect="1"/>
          </p:cNvPicPr>
          <p:nvPr/>
        </p:nvPicPr>
        <p:blipFill>
          <a:blip r:embed="rId3" cstate="print">
            <a:alphaModFix am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295" y="983251"/>
            <a:ext cx="4289367" cy="4289367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  <a:outerShdw blurRad="50800" dist="50800" dir="5400000" sx="1000" sy="1000" algn="ctr" rotWithShape="0">
              <a:srgbClr val="000000"/>
            </a:outerShdw>
            <a:reflection endPos="0" dist="508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5770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5411" y="5821203"/>
            <a:ext cx="2527977" cy="737993"/>
          </a:xfrm>
          <a:prstGeom prst="rect">
            <a:avLst/>
          </a:prstGeom>
        </p:spPr>
      </p:pic>
      <p:sp>
        <p:nvSpPr>
          <p:cNvPr id="13" name="Round Same Side Corner Rectangle 12"/>
          <p:cNvSpPr/>
          <p:nvPr/>
        </p:nvSpPr>
        <p:spPr>
          <a:xfrm>
            <a:off x="196769" y="5786376"/>
            <a:ext cx="11796063" cy="60502"/>
          </a:xfrm>
          <a:prstGeom prst="round2Same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96769" y="525516"/>
            <a:ext cx="1179606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0829" y="198080"/>
            <a:ext cx="1581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ALT </a:t>
            </a:r>
            <a:r>
              <a:rPr lang="en-US" sz="1400" dirty="0" smtClean="0"/>
              <a:t>KONU BAŞLIĞI</a:t>
            </a:r>
            <a:endParaRPr lang="en-US" sz="1400" dirty="0"/>
          </a:p>
        </p:txBody>
      </p:sp>
      <p:pic>
        <p:nvPicPr>
          <p:cNvPr id="20" name="Resim 1"/>
          <p:cNvPicPr>
            <a:picLocks noChangeAspect="1"/>
          </p:cNvPicPr>
          <p:nvPr/>
        </p:nvPicPr>
        <p:blipFill>
          <a:blip r:embed="rId4" cstate="print">
            <a:alphaModFix am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295" y="983251"/>
            <a:ext cx="4289367" cy="4289367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  <a:outerShdw blurRad="50800" dist="50800" dir="5400000" sx="1000" sy="1000" algn="ctr" rotWithShape="0">
              <a:srgbClr val="000000"/>
            </a:outerShdw>
            <a:reflection endPos="0" dist="508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9" name="Round Diagonal Corner Rectangle 11"/>
          <p:cNvSpPr/>
          <p:nvPr/>
        </p:nvSpPr>
        <p:spPr>
          <a:xfrm>
            <a:off x="196770" y="5888477"/>
            <a:ext cx="11796063" cy="761572"/>
          </a:xfrm>
          <a:prstGeom prst="round2DiagRect">
            <a:avLst/>
          </a:prstGeom>
          <a:gradFill flip="none" rotWithShape="1">
            <a:gsLst>
              <a:gs pos="45000">
                <a:srgbClr val="FF7474">
                  <a:lumMod val="73000"/>
                  <a:lumOff val="27000"/>
                  <a:alpha val="83000"/>
                </a:srgbClr>
              </a:gs>
              <a:gs pos="29000">
                <a:srgbClr val="C00000">
                  <a:lumMod val="88000"/>
                  <a:lumOff val="12000"/>
                </a:srgbClr>
              </a:gs>
              <a:gs pos="64000">
                <a:srgbClr val="FF0000"/>
              </a:gs>
            </a:gsLst>
            <a:lin ang="3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3106" y="5951213"/>
            <a:ext cx="2178945" cy="63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58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 rot="10800000">
            <a:off x="196768" y="198079"/>
            <a:ext cx="11796063" cy="307777"/>
          </a:xfrm>
          <a:prstGeom prst="round2DiagRect">
            <a:avLst/>
          </a:prstGeom>
          <a:gradFill flip="none" rotWithShape="1">
            <a:gsLst>
              <a:gs pos="45000">
                <a:srgbClr val="FF7474">
                  <a:lumMod val="73000"/>
                  <a:lumOff val="27000"/>
                  <a:alpha val="83000"/>
                </a:srgbClr>
              </a:gs>
              <a:gs pos="29000">
                <a:srgbClr val="C00000">
                  <a:lumMod val="88000"/>
                  <a:lumOff val="12000"/>
                </a:srgbClr>
              </a:gs>
              <a:gs pos="64000">
                <a:srgbClr val="FF0000"/>
              </a:gs>
            </a:gsLst>
            <a:lin ang="3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" name="Round Diagonal Corner Rectangle 11"/>
          <p:cNvSpPr/>
          <p:nvPr/>
        </p:nvSpPr>
        <p:spPr>
          <a:xfrm>
            <a:off x="196770" y="5730352"/>
            <a:ext cx="11796063" cy="994703"/>
          </a:xfrm>
          <a:prstGeom prst="round2DiagRect">
            <a:avLst/>
          </a:prstGeom>
          <a:gradFill flip="none" rotWithShape="1">
            <a:gsLst>
              <a:gs pos="45000">
                <a:srgbClr val="FF7474">
                  <a:lumMod val="73000"/>
                  <a:lumOff val="27000"/>
                  <a:alpha val="83000"/>
                </a:srgbClr>
              </a:gs>
              <a:gs pos="29000">
                <a:srgbClr val="C00000">
                  <a:lumMod val="88000"/>
                  <a:lumOff val="12000"/>
                </a:srgbClr>
              </a:gs>
              <a:gs pos="64000">
                <a:srgbClr val="FF0000"/>
              </a:gs>
            </a:gsLst>
            <a:lin ang="3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911" y="5821203"/>
            <a:ext cx="2718478" cy="793606"/>
          </a:xfrm>
          <a:prstGeom prst="rect">
            <a:avLst/>
          </a:prstGeom>
        </p:spPr>
      </p:pic>
      <p:sp>
        <p:nvSpPr>
          <p:cNvPr id="13" name="Round Same Side Corner Rectangle 12"/>
          <p:cNvSpPr/>
          <p:nvPr/>
        </p:nvSpPr>
        <p:spPr>
          <a:xfrm>
            <a:off x="196769" y="5630736"/>
            <a:ext cx="11796063" cy="60502"/>
          </a:xfrm>
          <a:prstGeom prst="round2Same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96769" y="555996"/>
            <a:ext cx="1179606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15946" y="5912865"/>
            <a:ext cx="29758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err="1" smtClean="0">
                <a:solidFill>
                  <a:schemeClr val="bg1"/>
                </a:solidFill>
              </a:rPr>
              <a:t>Hazırlayanın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</a:rPr>
              <a:t>Adı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</a:rPr>
              <a:t>Soyadı</a:t>
            </a:r>
            <a:r>
              <a:rPr lang="en-US" sz="1200" b="1" dirty="0" smtClean="0">
                <a:solidFill>
                  <a:schemeClr val="bg1"/>
                </a:solidFill>
              </a:rPr>
              <a:t> :</a:t>
            </a: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r>
              <a:rPr lang="en-US" sz="1200" b="1" dirty="0" err="1" smtClean="0">
                <a:solidFill>
                  <a:schemeClr val="bg1"/>
                </a:solidFill>
              </a:rPr>
              <a:t>Birim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</a:rPr>
              <a:t>Adı</a:t>
            </a:r>
            <a:r>
              <a:rPr lang="en-US" sz="1200" b="1" dirty="0" smtClean="0">
                <a:solidFill>
                  <a:schemeClr val="bg1"/>
                </a:solidFill>
              </a:rPr>
              <a:t> :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20" name="Resim 1"/>
          <p:cNvPicPr>
            <a:picLocks noChangeAspect="1"/>
          </p:cNvPicPr>
          <p:nvPr/>
        </p:nvPicPr>
        <p:blipFill>
          <a:blip r:embed="rId4" cstate="print">
            <a:alphaModFix am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295" y="983251"/>
            <a:ext cx="4289367" cy="4289367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  <a:outerShdw blurRad="50800" dist="50800" dir="5400000" sx="1000" sy="1000" algn="ctr" rotWithShape="0">
              <a:srgbClr val="000000"/>
            </a:outerShdw>
            <a:reflection endPos="0" dist="508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18508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19</Words>
  <Application>Microsoft Office PowerPoint</Application>
  <PresentationFormat>Geniş ekran</PresentationFormat>
  <Paragraphs>10</Paragraphs>
  <Slides>4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</vt:vector>
  </TitlesOfParts>
  <Company>ENERJI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Levent Özdemir</dc:creator>
  <cp:lastModifiedBy>Levent Özdemir</cp:lastModifiedBy>
  <cp:revision>19</cp:revision>
  <dcterms:created xsi:type="dcterms:W3CDTF">2019-01-10T16:12:33Z</dcterms:created>
  <dcterms:modified xsi:type="dcterms:W3CDTF">2019-01-11T10:03:57Z</dcterms:modified>
</cp:coreProperties>
</file>